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a. Solved </a:t>
            </a:r>
            <a:r>
              <a:rPr lang="en-US" sz="4000" dirty="0"/>
              <a:t>5</a:t>
            </a:r>
            <a:r>
              <a:rPr lang="en-US" sz="4000" i="1" dirty="0"/>
              <a:t>x</a:t>
            </a:r>
            <a:r>
              <a:rPr lang="en-US" sz="4000" dirty="0"/>
              <a:t> + 2</a:t>
            </a:r>
            <a:r>
              <a:rPr lang="en-US" sz="4000" i="1" dirty="0"/>
              <a:t>y</a:t>
            </a:r>
            <a:r>
              <a:rPr lang="en-US" sz="4000" dirty="0"/>
              <a:t> = 8 for </a:t>
            </a:r>
            <a:r>
              <a:rPr lang="en-US" sz="4000" i="1" dirty="0"/>
              <a:t>y</a:t>
            </a:r>
            <a:r>
              <a:rPr lang="en-US" sz="4000" dirty="0"/>
              <a:t>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b. Then </a:t>
            </a:r>
            <a:r>
              <a:rPr lang="en-US" sz="4000" dirty="0"/>
              <a:t>find the value of </a:t>
            </a:r>
            <a:r>
              <a:rPr lang="en-US" sz="4000" i="1" dirty="0" smtClean="0"/>
              <a:t>y </a:t>
            </a:r>
            <a:r>
              <a:rPr lang="en-US" sz="4000" dirty="0" smtClean="0"/>
              <a:t>when </a:t>
            </a:r>
            <a:r>
              <a:rPr lang="en-US" sz="4000" i="1" dirty="0"/>
              <a:t>x</a:t>
            </a:r>
            <a:r>
              <a:rPr lang="en-US" sz="4000" dirty="0"/>
              <a:t> = – 8.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Solve 3</a:t>
            </a:r>
            <a:r>
              <a:rPr lang="en-US" sz="4000" i="1" dirty="0"/>
              <a:t>y</a:t>
            </a:r>
            <a:r>
              <a:rPr lang="en-US" sz="4000" dirty="0"/>
              <a:t> – </a:t>
            </a:r>
            <a:r>
              <a:rPr lang="en-US" sz="4000" i="1" dirty="0" err="1"/>
              <a:t>xy</a:t>
            </a:r>
            <a:r>
              <a:rPr lang="en-US" sz="4000" dirty="0"/>
              <a:t> = 21 for </a:t>
            </a:r>
            <a:r>
              <a:rPr lang="en-US" sz="4000" i="1" dirty="0"/>
              <a:t>y</a:t>
            </a:r>
            <a:r>
              <a:rPr lang="en-US" sz="4000" dirty="0"/>
              <a:t>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a.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+4</m:t>
                    </m:r>
                  </m:oMath>
                </a14:m>
                <a:r>
                  <a:rPr lang="en-US" sz="4400" dirty="0" smtClean="0"/>
                  <a:t> </a:t>
                </a:r>
                <a:br>
                  <a:rPr lang="en-US" sz="4400" dirty="0" smtClean="0"/>
                </a:br>
                <a:r>
                  <a:rPr lang="en-US" sz="4400" dirty="0" smtClean="0"/>
                  <a:t>b. 24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3−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4400" dirty="0" smtClean="0"/>
              </a:p>
              <a:p>
                <a:pPr marL="0" indent="0">
                  <a:buNone/>
                </a:pPr>
                <a:endParaRPr lang="en-US" sz="4400" dirty="0"/>
              </a:p>
              <a:p>
                <a:pPr marL="0" indent="0">
                  <a:buNone/>
                </a:pPr>
                <a:r>
                  <a:rPr lang="en-US" sz="4400" dirty="0" smtClean="0"/>
                  <a:t>Out of 3 points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b="-5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119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1.4 Quiz</vt:lpstr>
      <vt:lpstr>1.4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83</cp:revision>
  <dcterms:created xsi:type="dcterms:W3CDTF">2010-08-17T17:31:29Z</dcterms:created>
  <dcterms:modified xsi:type="dcterms:W3CDTF">2012-04-02T18:42:07Z</dcterms:modified>
</cp:coreProperties>
</file>